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00"/>
    <a:srgbClr val="FF0066"/>
    <a:srgbClr val="004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aver, Adelyn" userId="de4deace-e7eb-4662-9c1a-11696a47ec21" providerId="ADAL" clId="{0E438847-4344-4250-AD8C-2472DE0274F5}"/>
    <pc:docChg chg="delSld">
      <pc:chgData name="Weaver, Adelyn" userId="de4deace-e7eb-4662-9c1a-11696a47ec21" providerId="ADAL" clId="{0E438847-4344-4250-AD8C-2472DE0274F5}" dt="2025-10-01T19:06:14.551" v="45" actId="47"/>
      <pc:docMkLst>
        <pc:docMk/>
      </pc:docMkLst>
      <pc:sldChg chg="del">
        <pc:chgData name="Weaver, Adelyn" userId="de4deace-e7eb-4662-9c1a-11696a47ec21" providerId="ADAL" clId="{0E438847-4344-4250-AD8C-2472DE0274F5}" dt="2025-10-01T19:05:37.012" v="0" actId="47"/>
        <pc:sldMkLst>
          <pc:docMk/>
          <pc:sldMk cId="539151421" sldId="256"/>
        </pc:sldMkLst>
      </pc:sldChg>
      <pc:sldChg chg="del">
        <pc:chgData name="Weaver, Adelyn" userId="de4deace-e7eb-4662-9c1a-11696a47ec21" providerId="ADAL" clId="{0E438847-4344-4250-AD8C-2472DE0274F5}" dt="2025-10-01T19:05:38.168" v="2" actId="47"/>
        <pc:sldMkLst>
          <pc:docMk/>
          <pc:sldMk cId="1159052333" sldId="257"/>
        </pc:sldMkLst>
      </pc:sldChg>
      <pc:sldChg chg="del">
        <pc:chgData name="Weaver, Adelyn" userId="de4deace-e7eb-4662-9c1a-11696a47ec21" providerId="ADAL" clId="{0E438847-4344-4250-AD8C-2472DE0274F5}" dt="2025-10-01T19:05:37.871" v="1" actId="47"/>
        <pc:sldMkLst>
          <pc:docMk/>
          <pc:sldMk cId="2867758406" sldId="258"/>
        </pc:sldMkLst>
      </pc:sldChg>
      <pc:sldChg chg="del">
        <pc:chgData name="Weaver, Adelyn" userId="de4deace-e7eb-4662-9c1a-11696a47ec21" providerId="ADAL" clId="{0E438847-4344-4250-AD8C-2472DE0274F5}" dt="2025-10-01T19:05:38.451" v="3" actId="47"/>
        <pc:sldMkLst>
          <pc:docMk/>
          <pc:sldMk cId="3635743734" sldId="259"/>
        </pc:sldMkLst>
      </pc:sldChg>
      <pc:sldChg chg="del">
        <pc:chgData name="Weaver, Adelyn" userId="de4deace-e7eb-4662-9c1a-11696a47ec21" providerId="ADAL" clId="{0E438847-4344-4250-AD8C-2472DE0274F5}" dt="2025-10-01T19:05:38.708" v="4" actId="47"/>
        <pc:sldMkLst>
          <pc:docMk/>
          <pc:sldMk cId="4056077763" sldId="261"/>
        </pc:sldMkLst>
      </pc:sldChg>
      <pc:sldChg chg="del">
        <pc:chgData name="Weaver, Adelyn" userId="de4deace-e7eb-4662-9c1a-11696a47ec21" providerId="ADAL" clId="{0E438847-4344-4250-AD8C-2472DE0274F5}" dt="2025-10-01T19:05:38.959" v="5" actId="47"/>
        <pc:sldMkLst>
          <pc:docMk/>
          <pc:sldMk cId="1060625601" sldId="262"/>
        </pc:sldMkLst>
      </pc:sldChg>
      <pc:sldChg chg="del">
        <pc:chgData name="Weaver, Adelyn" userId="de4deace-e7eb-4662-9c1a-11696a47ec21" providerId="ADAL" clId="{0E438847-4344-4250-AD8C-2472DE0274F5}" dt="2025-10-01T19:05:39.288" v="6" actId="47"/>
        <pc:sldMkLst>
          <pc:docMk/>
          <pc:sldMk cId="3430826893" sldId="263"/>
        </pc:sldMkLst>
      </pc:sldChg>
      <pc:sldChg chg="del">
        <pc:chgData name="Weaver, Adelyn" userId="de4deace-e7eb-4662-9c1a-11696a47ec21" providerId="ADAL" clId="{0E438847-4344-4250-AD8C-2472DE0274F5}" dt="2025-10-01T19:05:39.558" v="7" actId="47"/>
        <pc:sldMkLst>
          <pc:docMk/>
          <pc:sldMk cId="828006825" sldId="264"/>
        </pc:sldMkLst>
      </pc:sldChg>
      <pc:sldChg chg="del">
        <pc:chgData name="Weaver, Adelyn" userId="de4deace-e7eb-4662-9c1a-11696a47ec21" providerId="ADAL" clId="{0E438847-4344-4250-AD8C-2472DE0274F5}" dt="2025-10-01T19:05:39.906" v="8" actId="47"/>
        <pc:sldMkLst>
          <pc:docMk/>
          <pc:sldMk cId="2857192928" sldId="265"/>
        </pc:sldMkLst>
      </pc:sldChg>
      <pc:sldChg chg="del">
        <pc:chgData name="Weaver, Adelyn" userId="de4deace-e7eb-4662-9c1a-11696a47ec21" providerId="ADAL" clId="{0E438847-4344-4250-AD8C-2472DE0274F5}" dt="2025-10-01T19:05:40.179" v="9" actId="47"/>
        <pc:sldMkLst>
          <pc:docMk/>
          <pc:sldMk cId="1173664766" sldId="266"/>
        </pc:sldMkLst>
      </pc:sldChg>
      <pc:sldChg chg="del">
        <pc:chgData name="Weaver, Adelyn" userId="de4deace-e7eb-4662-9c1a-11696a47ec21" providerId="ADAL" clId="{0E438847-4344-4250-AD8C-2472DE0274F5}" dt="2025-10-01T19:05:40.741" v="10" actId="47"/>
        <pc:sldMkLst>
          <pc:docMk/>
          <pc:sldMk cId="2748220057" sldId="267"/>
        </pc:sldMkLst>
      </pc:sldChg>
      <pc:sldChg chg="del">
        <pc:chgData name="Weaver, Adelyn" userId="de4deace-e7eb-4662-9c1a-11696a47ec21" providerId="ADAL" clId="{0E438847-4344-4250-AD8C-2472DE0274F5}" dt="2025-10-01T19:05:41.014" v="11" actId="47"/>
        <pc:sldMkLst>
          <pc:docMk/>
          <pc:sldMk cId="935318227" sldId="268"/>
        </pc:sldMkLst>
      </pc:sldChg>
      <pc:sldChg chg="del">
        <pc:chgData name="Weaver, Adelyn" userId="de4deace-e7eb-4662-9c1a-11696a47ec21" providerId="ADAL" clId="{0E438847-4344-4250-AD8C-2472DE0274F5}" dt="2025-10-01T19:05:41.781" v="12" actId="47"/>
        <pc:sldMkLst>
          <pc:docMk/>
          <pc:sldMk cId="2217553605" sldId="269"/>
        </pc:sldMkLst>
      </pc:sldChg>
      <pc:sldChg chg="del">
        <pc:chgData name="Weaver, Adelyn" userId="de4deace-e7eb-4662-9c1a-11696a47ec21" providerId="ADAL" clId="{0E438847-4344-4250-AD8C-2472DE0274F5}" dt="2025-10-01T19:05:42.448" v="13" actId="47"/>
        <pc:sldMkLst>
          <pc:docMk/>
          <pc:sldMk cId="1753939608" sldId="270"/>
        </pc:sldMkLst>
      </pc:sldChg>
      <pc:sldChg chg="del">
        <pc:chgData name="Weaver, Adelyn" userId="de4deace-e7eb-4662-9c1a-11696a47ec21" providerId="ADAL" clId="{0E438847-4344-4250-AD8C-2472DE0274F5}" dt="2025-10-01T19:05:43.320" v="15" actId="47"/>
        <pc:sldMkLst>
          <pc:docMk/>
          <pc:sldMk cId="1178034096" sldId="271"/>
        </pc:sldMkLst>
      </pc:sldChg>
      <pc:sldChg chg="del">
        <pc:chgData name="Weaver, Adelyn" userId="de4deace-e7eb-4662-9c1a-11696a47ec21" providerId="ADAL" clId="{0E438847-4344-4250-AD8C-2472DE0274F5}" dt="2025-10-01T19:05:43.641" v="16" actId="47"/>
        <pc:sldMkLst>
          <pc:docMk/>
          <pc:sldMk cId="3046401752" sldId="272"/>
        </pc:sldMkLst>
      </pc:sldChg>
      <pc:sldChg chg="del">
        <pc:chgData name="Weaver, Adelyn" userId="de4deace-e7eb-4662-9c1a-11696a47ec21" providerId="ADAL" clId="{0E438847-4344-4250-AD8C-2472DE0274F5}" dt="2025-10-01T19:05:44.186" v="17" actId="47"/>
        <pc:sldMkLst>
          <pc:docMk/>
          <pc:sldMk cId="3594200025" sldId="273"/>
        </pc:sldMkLst>
      </pc:sldChg>
      <pc:sldChg chg="del">
        <pc:chgData name="Weaver, Adelyn" userId="de4deace-e7eb-4662-9c1a-11696a47ec21" providerId="ADAL" clId="{0E438847-4344-4250-AD8C-2472DE0274F5}" dt="2025-10-01T19:05:44.607" v="18" actId="47"/>
        <pc:sldMkLst>
          <pc:docMk/>
          <pc:sldMk cId="1971659533" sldId="274"/>
        </pc:sldMkLst>
      </pc:sldChg>
      <pc:sldChg chg="del">
        <pc:chgData name="Weaver, Adelyn" userId="de4deace-e7eb-4662-9c1a-11696a47ec21" providerId="ADAL" clId="{0E438847-4344-4250-AD8C-2472DE0274F5}" dt="2025-10-01T19:05:45.122" v="19" actId="47"/>
        <pc:sldMkLst>
          <pc:docMk/>
          <pc:sldMk cId="3450585839" sldId="275"/>
        </pc:sldMkLst>
      </pc:sldChg>
      <pc:sldChg chg="del">
        <pc:chgData name="Weaver, Adelyn" userId="de4deace-e7eb-4662-9c1a-11696a47ec21" providerId="ADAL" clId="{0E438847-4344-4250-AD8C-2472DE0274F5}" dt="2025-10-01T19:05:45.628" v="20" actId="47"/>
        <pc:sldMkLst>
          <pc:docMk/>
          <pc:sldMk cId="4184306266" sldId="276"/>
        </pc:sldMkLst>
      </pc:sldChg>
      <pc:sldChg chg="del">
        <pc:chgData name="Weaver, Adelyn" userId="de4deace-e7eb-4662-9c1a-11696a47ec21" providerId="ADAL" clId="{0E438847-4344-4250-AD8C-2472DE0274F5}" dt="2025-10-01T19:05:45.962" v="21" actId="47"/>
        <pc:sldMkLst>
          <pc:docMk/>
          <pc:sldMk cId="3172570789" sldId="277"/>
        </pc:sldMkLst>
      </pc:sldChg>
      <pc:sldChg chg="del">
        <pc:chgData name="Weaver, Adelyn" userId="de4deace-e7eb-4662-9c1a-11696a47ec21" providerId="ADAL" clId="{0E438847-4344-4250-AD8C-2472DE0274F5}" dt="2025-10-01T19:05:46.766" v="23" actId="47"/>
        <pc:sldMkLst>
          <pc:docMk/>
          <pc:sldMk cId="1218146890" sldId="278"/>
        </pc:sldMkLst>
      </pc:sldChg>
      <pc:sldChg chg="del">
        <pc:chgData name="Weaver, Adelyn" userId="de4deace-e7eb-4662-9c1a-11696a47ec21" providerId="ADAL" clId="{0E438847-4344-4250-AD8C-2472DE0274F5}" dt="2025-10-01T19:06:13.633" v="44" actId="47"/>
        <pc:sldMkLst>
          <pc:docMk/>
          <pc:sldMk cId="2786826031" sldId="279"/>
        </pc:sldMkLst>
      </pc:sldChg>
      <pc:sldChg chg="del">
        <pc:chgData name="Weaver, Adelyn" userId="de4deace-e7eb-4662-9c1a-11696a47ec21" providerId="ADAL" clId="{0E438847-4344-4250-AD8C-2472DE0274F5}" dt="2025-10-01T19:06:14.551" v="45" actId="47"/>
        <pc:sldMkLst>
          <pc:docMk/>
          <pc:sldMk cId="722089693" sldId="280"/>
        </pc:sldMkLst>
      </pc:sldChg>
      <pc:sldChg chg="del">
        <pc:chgData name="Weaver, Adelyn" userId="de4deace-e7eb-4662-9c1a-11696a47ec21" providerId="ADAL" clId="{0E438847-4344-4250-AD8C-2472DE0274F5}" dt="2025-10-01T19:06:13.121" v="43" actId="47"/>
        <pc:sldMkLst>
          <pc:docMk/>
          <pc:sldMk cId="2916589839" sldId="281"/>
        </pc:sldMkLst>
      </pc:sldChg>
      <pc:sldChg chg="del">
        <pc:chgData name="Weaver, Adelyn" userId="de4deace-e7eb-4662-9c1a-11696a47ec21" providerId="ADAL" clId="{0E438847-4344-4250-AD8C-2472DE0274F5}" dt="2025-10-01T19:05:43.016" v="14" actId="47"/>
        <pc:sldMkLst>
          <pc:docMk/>
          <pc:sldMk cId="2145405844" sldId="282"/>
        </pc:sldMkLst>
      </pc:sldChg>
      <pc:sldChg chg="del">
        <pc:chgData name="Weaver, Adelyn" userId="de4deace-e7eb-4662-9c1a-11696a47ec21" providerId="ADAL" clId="{0E438847-4344-4250-AD8C-2472DE0274F5}" dt="2025-10-01T19:06:12.444" v="42" actId="47"/>
        <pc:sldMkLst>
          <pc:docMk/>
          <pc:sldMk cId="655475748" sldId="283"/>
        </pc:sldMkLst>
      </pc:sldChg>
      <pc:sldChg chg="del">
        <pc:chgData name="Weaver, Adelyn" userId="de4deace-e7eb-4662-9c1a-11696a47ec21" providerId="ADAL" clId="{0E438847-4344-4250-AD8C-2472DE0274F5}" dt="2025-10-01T19:06:11.672" v="41" actId="47"/>
        <pc:sldMkLst>
          <pc:docMk/>
          <pc:sldMk cId="1572686250" sldId="284"/>
        </pc:sldMkLst>
      </pc:sldChg>
      <pc:sldChg chg="del">
        <pc:chgData name="Weaver, Adelyn" userId="de4deace-e7eb-4662-9c1a-11696a47ec21" providerId="ADAL" clId="{0E438847-4344-4250-AD8C-2472DE0274F5}" dt="2025-10-01T19:06:10.887" v="40" actId="47"/>
        <pc:sldMkLst>
          <pc:docMk/>
          <pc:sldMk cId="1256635646" sldId="285"/>
        </pc:sldMkLst>
      </pc:sldChg>
      <pc:sldChg chg="del">
        <pc:chgData name="Weaver, Adelyn" userId="de4deace-e7eb-4662-9c1a-11696a47ec21" providerId="ADAL" clId="{0E438847-4344-4250-AD8C-2472DE0274F5}" dt="2025-10-01T19:06:10.070" v="39" actId="47"/>
        <pc:sldMkLst>
          <pc:docMk/>
          <pc:sldMk cId="4209312788" sldId="286"/>
        </pc:sldMkLst>
      </pc:sldChg>
      <pc:sldChg chg="del">
        <pc:chgData name="Weaver, Adelyn" userId="de4deace-e7eb-4662-9c1a-11696a47ec21" providerId="ADAL" clId="{0E438847-4344-4250-AD8C-2472DE0274F5}" dt="2025-10-01T19:06:09.418" v="38" actId="47"/>
        <pc:sldMkLst>
          <pc:docMk/>
          <pc:sldMk cId="3771602458" sldId="287"/>
        </pc:sldMkLst>
      </pc:sldChg>
      <pc:sldChg chg="del">
        <pc:chgData name="Weaver, Adelyn" userId="de4deace-e7eb-4662-9c1a-11696a47ec21" providerId="ADAL" clId="{0E438847-4344-4250-AD8C-2472DE0274F5}" dt="2025-10-01T19:06:06.721" v="35" actId="47"/>
        <pc:sldMkLst>
          <pc:docMk/>
          <pc:sldMk cId="3385905745" sldId="288"/>
        </pc:sldMkLst>
      </pc:sldChg>
      <pc:sldChg chg="del">
        <pc:chgData name="Weaver, Adelyn" userId="de4deace-e7eb-4662-9c1a-11696a47ec21" providerId="ADAL" clId="{0E438847-4344-4250-AD8C-2472DE0274F5}" dt="2025-10-01T19:06:06.059" v="34" actId="47"/>
        <pc:sldMkLst>
          <pc:docMk/>
          <pc:sldMk cId="4284986582" sldId="289"/>
        </pc:sldMkLst>
      </pc:sldChg>
      <pc:sldChg chg="del">
        <pc:chgData name="Weaver, Adelyn" userId="de4deace-e7eb-4662-9c1a-11696a47ec21" providerId="ADAL" clId="{0E438847-4344-4250-AD8C-2472DE0274F5}" dt="2025-10-01T19:06:05.494" v="33" actId="47"/>
        <pc:sldMkLst>
          <pc:docMk/>
          <pc:sldMk cId="3255940368" sldId="290"/>
        </pc:sldMkLst>
      </pc:sldChg>
      <pc:sldChg chg="del">
        <pc:chgData name="Weaver, Adelyn" userId="de4deace-e7eb-4662-9c1a-11696a47ec21" providerId="ADAL" clId="{0E438847-4344-4250-AD8C-2472DE0274F5}" dt="2025-10-01T19:06:05.198" v="32" actId="47"/>
        <pc:sldMkLst>
          <pc:docMk/>
          <pc:sldMk cId="1121102382" sldId="291"/>
        </pc:sldMkLst>
      </pc:sldChg>
      <pc:sldChg chg="del">
        <pc:chgData name="Weaver, Adelyn" userId="de4deace-e7eb-4662-9c1a-11696a47ec21" providerId="ADAL" clId="{0E438847-4344-4250-AD8C-2472DE0274F5}" dt="2025-10-01T19:06:03.723" v="31" actId="47"/>
        <pc:sldMkLst>
          <pc:docMk/>
          <pc:sldMk cId="3846136102" sldId="292"/>
        </pc:sldMkLst>
      </pc:sldChg>
      <pc:sldChg chg="del">
        <pc:chgData name="Weaver, Adelyn" userId="de4deace-e7eb-4662-9c1a-11696a47ec21" providerId="ADAL" clId="{0E438847-4344-4250-AD8C-2472DE0274F5}" dt="2025-10-01T19:06:03.249" v="30" actId="47"/>
        <pc:sldMkLst>
          <pc:docMk/>
          <pc:sldMk cId="1609987653" sldId="293"/>
        </pc:sldMkLst>
      </pc:sldChg>
      <pc:sldChg chg="del">
        <pc:chgData name="Weaver, Adelyn" userId="de4deace-e7eb-4662-9c1a-11696a47ec21" providerId="ADAL" clId="{0E438847-4344-4250-AD8C-2472DE0274F5}" dt="2025-10-01T19:06:02.926" v="29" actId="47"/>
        <pc:sldMkLst>
          <pc:docMk/>
          <pc:sldMk cId="3094785946" sldId="294"/>
        </pc:sldMkLst>
      </pc:sldChg>
      <pc:sldChg chg="del">
        <pc:chgData name="Weaver, Adelyn" userId="de4deace-e7eb-4662-9c1a-11696a47ec21" providerId="ADAL" clId="{0E438847-4344-4250-AD8C-2472DE0274F5}" dt="2025-10-01T19:06:02.510" v="28" actId="47"/>
        <pc:sldMkLst>
          <pc:docMk/>
          <pc:sldMk cId="3187237416" sldId="295"/>
        </pc:sldMkLst>
      </pc:sldChg>
      <pc:sldChg chg="del">
        <pc:chgData name="Weaver, Adelyn" userId="de4deace-e7eb-4662-9c1a-11696a47ec21" providerId="ADAL" clId="{0E438847-4344-4250-AD8C-2472DE0274F5}" dt="2025-10-01T19:06:01.846" v="27" actId="47"/>
        <pc:sldMkLst>
          <pc:docMk/>
          <pc:sldMk cId="768763366" sldId="296"/>
        </pc:sldMkLst>
      </pc:sldChg>
      <pc:sldChg chg="del">
        <pc:chgData name="Weaver, Adelyn" userId="de4deace-e7eb-4662-9c1a-11696a47ec21" providerId="ADAL" clId="{0E438847-4344-4250-AD8C-2472DE0274F5}" dt="2025-10-01T19:05:47.580" v="24" actId="47"/>
        <pc:sldMkLst>
          <pc:docMk/>
          <pc:sldMk cId="3267095568" sldId="298"/>
        </pc:sldMkLst>
      </pc:sldChg>
      <pc:sldChg chg="del">
        <pc:chgData name="Weaver, Adelyn" userId="de4deace-e7eb-4662-9c1a-11696a47ec21" providerId="ADAL" clId="{0E438847-4344-4250-AD8C-2472DE0274F5}" dt="2025-10-01T19:05:46.209" v="22" actId="47"/>
        <pc:sldMkLst>
          <pc:docMk/>
          <pc:sldMk cId="3801080735" sldId="299"/>
        </pc:sldMkLst>
      </pc:sldChg>
      <pc:sldChg chg="del">
        <pc:chgData name="Weaver, Adelyn" userId="de4deace-e7eb-4662-9c1a-11696a47ec21" providerId="ADAL" clId="{0E438847-4344-4250-AD8C-2472DE0274F5}" dt="2025-10-01T19:06:07.501" v="36" actId="47"/>
        <pc:sldMkLst>
          <pc:docMk/>
          <pc:sldMk cId="2096317341" sldId="300"/>
        </pc:sldMkLst>
      </pc:sldChg>
      <pc:sldChg chg="del">
        <pc:chgData name="Weaver, Adelyn" userId="de4deace-e7eb-4662-9c1a-11696a47ec21" providerId="ADAL" clId="{0E438847-4344-4250-AD8C-2472DE0274F5}" dt="2025-10-01T19:06:08.552" v="37" actId="47"/>
        <pc:sldMkLst>
          <pc:docMk/>
          <pc:sldMk cId="523044257" sldId="301"/>
        </pc:sldMkLst>
      </pc:sldChg>
      <pc:sldChg chg="del">
        <pc:chgData name="Weaver, Adelyn" userId="de4deace-e7eb-4662-9c1a-11696a47ec21" providerId="ADAL" clId="{0E438847-4344-4250-AD8C-2472DE0274F5}" dt="2025-10-01T19:06:01.508" v="26" actId="47"/>
        <pc:sldMkLst>
          <pc:docMk/>
          <pc:sldMk cId="1647992109" sldId="302"/>
        </pc:sldMkLst>
      </pc:sldChg>
      <pc:sldChg chg="del">
        <pc:chgData name="Weaver, Adelyn" userId="de4deace-e7eb-4662-9c1a-11696a47ec21" providerId="ADAL" clId="{0E438847-4344-4250-AD8C-2472DE0274F5}" dt="2025-10-01T19:06:01.154" v="25" actId="47"/>
        <pc:sldMkLst>
          <pc:docMk/>
          <pc:sldMk cId="21055891" sldId="30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3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4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1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9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8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5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86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1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9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9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5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AF13E-7577-C008-4C22-13D0031F3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9E60592-E0E4-70E6-3159-223E38903B1E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C8B34FF7-CA54-0BA1-B8A0-733237C7D9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F093DEB-FB2A-C91A-3775-706F556D8A19}"/>
              </a:ext>
            </a:extLst>
          </p:cNvPr>
          <p:cNvSpPr txBox="1"/>
          <p:nvPr/>
        </p:nvSpPr>
        <p:spPr>
          <a:xfrm>
            <a:off x="924698" y="1383410"/>
            <a:ext cx="59097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rgon Slab" panose="02000503000000020004" pitchFamily="50" charset="0"/>
              </a:rPr>
              <a:t>168 Hours Time Audit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9BEB00D-C143-9C46-3BD3-05B81A667AEC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1F1E483-5DF4-EC5D-7A2D-5F0F9045C94C}"/>
              </a:ext>
            </a:extLst>
          </p:cNvPr>
          <p:cNvGraphicFramePr>
            <a:graphicFrameLocks noGrp="1"/>
          </p:cNvGraphicFramePr>
          <p:nvPr/>
        </p:nvGraphicFramePr>
        <p:xfrm>
          <a:off x="1117323" y="2380688"/>
          <a:ext cx="5531126" cy="519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53490">
                  <a:extLst>
                    <a:ext uri="{9D8B030D-6E8A-4147-A177-3AD203B41FA5}">
                      <a16:colId xmlns:a16="http://schemas.microsoft.com/office/drawing/2014/main" val="3168383435"/>
                    </a:ext>
                  </a:extLst>
                </a:gridCol>
                <a:gridCol w="1777636">
                  <a:extLst>
                    <a:ext uri="{9D8B030D-6E8A-4147-A177-3AD203B41FA5}">
                      <a16:colId xmlns:a16="http://schemas.microsoft.com/office/drawing/2014/main" val="40239146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rgbClr val="004022"/>
                          </a:solidFill>
                          <a:latin typeface="Orgon Slab" panose="02000503000000020004" pitchFamily="50" charset="0"/>
                        </a:rPr>
                        <a:t>Sleep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4330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rgbClr val="004022"/>
                          </a:solidFill>
                          <a:latin typeface="Orgon Slab" panose="02000503000000020004" pitchFamily="50" charset="0"/>
                        </a:rPr>
                        <a:t>School (Classes &amp; Labs)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061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rgbClr val="004022"/>
                          </a:solidFill>
                          <a:latin typeface="Orgon Slab" panose="02000503000000020004" pitchFamily="50" charset="0"/>
                        </a:rPr>
                        <a:t>Commute To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6497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rgbClr val="004022"/>
                          </a:solidFill>
                          <a:latin typeface="Orgon Slab" panose="02000503000000020004" pitchFamily="50" charset="0"/>
                        </a:rPr>
                        <a:t>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8308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rgbClr val="004022"/>
                          </a:solidFill>
                          <a:latin typeface="Orgon Slab" panose="02000503000000020004" pitchFamily="50" charset="0"/>
                        </a:rPr>
                        <a:t>Commute To 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5998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rgbClr val="004022"/>
                          </a:solidFill>
                          <a:latin typeface="Orgon Slab" panose="02000503000000020004" pitchFamily="50" charset="0"/>
                        </a:rPr>
                        <a:t>Meals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9572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rgbClr val="004022"/>
                          </a:solidFill>
                          <a:latin typeface="Orgon Slab" panose="02000503000000020004" pitchFamily="50" charset="0"/>
                        </a:rPr>
                        <a:t>Exercise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92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rgbClr val="004022"/>
                          </a:solidFill>
                          <a:latin typeface="Orgon Slab" panose="02000503000000020004" pitchFamily="50" charset="0"/>
                        </a:rPr>
                        <a:t>Other Hobbies/ Entertainment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7724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rgbClr val="004022"/>
                          </a:solidFill>
                          <a:latin typeface="Orgon Slab" panose="02000503000000020004" pitchFamily="50" charset="0"/>
                        </a:rPr>
                        <a:t>Studying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475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rgbClr val="004022"/>
                          </a:solidFill>
                          <a:latin typeface="Orgon Slab" panose="02000503000000020004" pitchFamily="50" charset="0"/>
                        </a:rPr>
                        <a:t>Time With Family Or Friends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848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rgbClr val="004022"/>
                          </a:solidFill>
                          <a:latin typeface="Orgon Slab" panose="02000503000000020004" pitchFamily="50" charset="0"/>
                        </a:rPr>
                        <a:t>Self Care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8522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rgbClr val="004022"/>
                          </a:solidFill>
                          <a:latin typeface="Orgon Slab" panose="02000503000000020004" pitchFamily="50" charset="0"/>
                        </a:rPr>
                        <a:t>Household Chores &amp; Errands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8471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rgbClr val="004022"/>
                          </a:solidFill>
                          <a:latin typeface="Orgon Slab" panose="02000503000000020004" pitchFamily="50" charset="0"/>
                        </a:rPr>
                        <a:t>Screen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8733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rgbClr val="004022"/>
                          </a:solidFill>
                          <a:latin typeface="Orgon Slab" panose="02000503000000020004" pitchFamily="50" charset="0"/>
                        </a:rPr>
                        <a:t>Clubs Or Other On Campus Activities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174930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5C96980-445F-1A66-FBB0-4530CA879A08}"/>
              </a:ext>
            </a:extLst>
          </p:cNvPr>
          <p:cNvSpPr txBox="1"/>
          <p:nvPr/>
        </p:nvSpPr>
        <p:spPr>
          <a:xfrm>
            <a:off x="4860126" y="2162078"/>
            <a:ext cx="17883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4022"/>
                </a:solidFill>
                <a:latin typeface="Orgon Slab" panose="02000503000000020004" pitchFamily="50" charset="0"/>
              </a:rPr>
              <a:t>Record Hours In 1 Day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E46C0A7-85BC-9152-C930-7E5A8C44899A}"/>
              </a:ext>
            </a:extLst>
          </p:cNvPr>
          <p:cNvGraphicFramePr>
            <a:graphicFrameLocks noGrp="1"/>
          </p:cNvGraphicFramePr>
          <p:nvPr/>
        </p:nvGraphicFramePr>
        <p:xfrm>
          <a:off x="1110697" y="7767220"/>
          <a:ext cx="5537752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57793">
                  <a:extLst>
                    <a:ext uri="{9D8B030D-6E8A-4147-A177-3AD203B41FA5}">
                      <a16:colId xmlns:a16="http://schemas.microsoft.com/office/drawing/2014/main" val="4093472322"/>
                    </a:ext>
                  </a:extLst>
                </a:gridCol>
                <a:gridCol w="1779959">
                  <a:extLst>
                    <a:ext uri="{9D8B030D-6E8A-4147-A177-3AD203B41FA5}">
                      <a16:colId xmlns:a16="http://schemas.microsoft.com/office/drawing/2014/main" val="15125235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4022"/>
                          </a:solidFill>
                          <a:latin typeface="Orgon Slab" panose="02000503000000020004" pitchFamily="50" charset="0"/>
                        </a:rPr>
                        <a:t>DAILY 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7422149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EB5F2DA0-9D81-87A0-163D-B4634215B240}"/>
              </a:ext>
            </a:extLst>
          </p:cNvPr>
          <p:cNvGraphicFramePr>
            <a:graphicFrameLocks noGrp="1"/>
          </p:cNvGraphicFramePr>
          <p:nvPr/>
        </p:nvGraphicFramePr>
        <p:xfrm>
          <a:off x="1114010" y="8332832"/>
          <a:ext cx="5537752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57793">
                  <a:extLst>
                    <a:ext uri="{9D8B030D-6E8A-4147-A177-3AD203B41FA5}">
                      <a16:colId xmlns:a16="http://schemas.microsoft.com/office/drawing/2014/main" val="4093472322"/>
                    </a:ext>
                  </a:extLst>
                </a:gridCol>
                <a:gridCol w="1779959">
                  <a:extLst>
                    <a:ext uri="{9D8B030D-6E8A-4147-A177-3AD203B41FA5}">
                      <a16:colId xmlns:a16="http://schemas.microsoft.com/office/drawing/2014/main" val="15125235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4022"/>
                          </a:solidFill>
                          <a:latin typeface="Orgon Slab" panose="02000503000000020004" pitchFamily="50" charset="0"/>
                        </a:rPr>
                        <a:t>DAILY TOTAL X 7 = WEEKLY 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7422149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35A61B90-D093-1605-57D3-1358594BC3E0}"/>
              </a:ext>
            </a:extLst>
          </p:cNvPr>
          <p:cNvGraphicFramePr>
            <a:graphicFrameLocks noGrp="1"/>
          </p:cNvGraphicFramePr>
          <p:nvPr/>
        </p:nvGraphicFramePr>
        <p:xfrm>
          <a:off x="1110697" y="8819594"/>
          <a:ext cx="5537752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57793">
                  <a:extLst>
                    <a:ext uri="{9D8B030D-6E8A-4147-A177-3AD203B41FA5}">
                      <a16:colId xmlns:a16="http://schemas.microsoft.com/office/drawing/2014/main" val="4093472322"/>
                    </a:ext>
                  </a:extLst>
                </a:gridCol>
                <a:gridCol w="1779959">
                  <a:extLst>
                    <a:ext uri="{9D8B030D-6E8A-4147-A177-3AD203B41FA5}">
                      <a16:colId xmlns:a16="http://schemas.microsoft.com/office/drawing/2014/main" val="15125235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4022"/>
                          </a:solidFill>
                          <a:latin typeface="Orgon Slab" panose="02000503000000020004" pitchFamily="50" charset="0"/>
                        </a:rPr>
                        <a:t>168 – WEEKLY 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7422149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2F4B7EDA-80BE-7B4F-97F5-D0CE878479CA}"/>
              </a:ext>
            </a:extLst>
          </p:cNvPr>
          <p:cNvSpPr txBox="1"/>
          <p:nvPr/>
        </p:nvSpPr>
        <p:spPr>
          <a:xfrm>
            <a:off x="1208208" y="9218424"/>
            <a:ext cx="5362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Orgon Slab" panose="02000503000000020004" pitchFamily="50" charset="0"/>
              </a:rPr>
              <a:t>*If the difference is negative, then you are trying to do too much in one day.</a:t>
            </a:r>
          </a:p>
        </p:txBody>
      </p:sp>
    </p:spTree>
    <p:extLst>
      <p:ext uri="{BB962C8B-B14F-4D97-AF65-F5344CB8AC3E}">
        <p14:creationId xmlns:p14="http://schemas.microsoft.com/office/powerpoint/2010/main" val="1051862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7415</TotalTime>
  <Words>96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Orgon Slab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Weaver, Adelyn</dc:creator>
  <cp:lastModifiedBy>Weaver, Adelyn</cp:lastModifiedBy>
  <cp:revision>13</cp:revision>
  <cp:lastPrinted>2025-03-06T16:57:18Z</cp:lastPrinted>
  <dcterms:created xsi:type="dcterms:W3CDTF">2025-03-06T15:52:11Z</dcterms:created>
  <dcterms:modified xsi:type="dcterms:W3CDTF">2025-10-01T19:06:14Z</dcterms:modified>
</cp:coreProperties>
</file>